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662B-C31B-41F4-AF45-A4EB2BF35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4D05-86F0-4AB4-AE05-3C739DF69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514F-C770-40D2-AFBB-145E759F0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27F64-53B7-4304-A09E-A0F8D034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3A2F1-5084-461A-9176-223CFBC3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87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B30DF-EDBF-4C14-8454-192BCD7C2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8B87C-D1F8-4E34-9948-48F9DBE15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9AF32-5DAF-4F38-A501-8B2D73E4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FB71B-65BB-4C73-B375-57AE6B06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F076-D3F1-4F1C-AB03-728B1901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36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FA3D4D-A69D-4511-8E7B-C2498C4C4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151C4-79E7-4DC9-896B-147E8E47E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DE5B3-D13F-440C-8B1F-2DCFB3EA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75DAE-7373-4995-B9AE-2CD42C87A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5E8BD-8D70-4B55-AC68-1748581D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093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CE6E6-4B02-453E-BB04-656A5CB1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A5322-F2FD-482F-B3F1-7E857F2E9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4A1CA-C488-45D9-9295-AD1E1D314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81795-61CF-4357-8302-EDC815C1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507D8-1E48-4BFA-A4CA-D3AE4BCA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96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5437-5F5A-4717-84EC-D5F56EB7F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C1416-141E-4AF3-9021-BCB5B5569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632A8-B8FA-4B0A-ADDC-187A1658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973AD-B93D-4D1F-9CA3-EA98C822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0270-AC34-40B8-B07B-38D5CA22D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46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901F0-4DF7-49BC-9F71-3CA5713A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59A03-38D2-4A13-A5EF-9D5399FCA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5E6B7-018D-4BBF-B32C-74A600AE0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3106E-7996-439C-9D24-CB3AAA3D0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6F0AE-51C5-49EC-90A7-BB872C622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C7981-D982-4C48-A312-FB5685C9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90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AD435-C402-4C94-A726-75E1B6E0F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D8013-2A5D-4893-B70B-B51990BF4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CEE66-2B7A-45B2-B0FC-F11A107C2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7979D-4DF7-41B3-91A1-2155BB2AA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2883F4-1AF3-43FF-BD0C-1B153D4D4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5549C-1D73-4712-B5D5-25C5D8CD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EAE5FD-1F7A-463D-9AE2-B984266E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BF292B-7D1A-4DCA-97A4-C8C2776F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639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528D-5745-47D7-BF6A-E30BDC64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0EFE61-8842-4B64-8D6D-42B04950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26D89-F429-4375-9C6A-E2A8B0E5F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D7BB0-CDB2-43D4-A2DB-589F34C93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65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BF660B-F0AF-4054-BA54-C9BAA5F03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82C0E3-03E5-4A24-9692-DEC70CDB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0AFD4-CB15-4C49-95AB-0FD778A8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5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6B26-261A-497D-84FD-2D22CD63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E841A-0E05-4984-B8A5-D591DDA95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7780A-A7E5-4579-92F3-D7C1C7DE2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AA35C-B260-4746-9483-8169A122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CAEE6-9C18-4FA8-B55C-CB41FAFD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48955-12F3-4808-8CE3-2887E9C2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25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6EFED-EF43-462C-9223-04B42366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508E04-C5AF-4563-8E5A-A8FB33108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82A32-CEA7-4D93-85AF-893FB3F9D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27764-2E8F-4DD6-95F1-7BCF26B0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1C926-C224-4EB9-A455-DD45381F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EF05D-53F7-47E7-B3FA-F74F2C71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201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12D54-8695-4FF7-852D-78A9BCB9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1DA44-B0CF-4FF1-B9D4-AC6FF448B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33F4C-7C59-4C40-B71B-ED0FCE325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5BD1-6A79-4585-8465-BC63004E2225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AE770-1CB5-4D3C-B515-DCC3FA070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9D0F4-B36E-435C-A6ED-FC837F56D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E3379-EC8F-4977-B8A7-66343E14C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2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449D-5D14-4537-9C05-5D7D8FA74B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Proposed Topic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19406-C88D-412A-8D96-14319C8A3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 of the Candidate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321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2009-AD3A-401D-9528-178499EC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F6723-E069-47F3-89AE-280C3CF81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55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C6E7-2C5B-46A7-9CEA-7C6B76DF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Brief Review of Relevant Literature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C0A34-D753-40F1-A28F-8837FAC74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83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0875F-B996-4DC1-B43F-504A043D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Rationale for Choosing the Topic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BFD61-8B04-4009-8715-03A3ED0BA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58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9E27B-2C5C-4553-B30A-AE20D80C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Problem (Purpose of the Study)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36379-92DB-44D7-AF16-C868ED3E3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766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2F0A6-F89E-4BE5-9684-1C277EE1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Objectives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2B490-71E7-412C-8F94-1776342FD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93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F3642-A76B-44EB-B01E-B28A60A60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Proposed Methodology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E1AAE-4D6C-4709-968E-F381FFF17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910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2E99-8699-4D89-ADCE-32601625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8542-2DBC-4A36-B5DD-8E5387951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590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Proposed Topic </vt:lpstr>
      <vt:lpstr>Introduction</vt:lpstr>
      <vt:lpstr>Brief Review of Relevant Literature</vt:lpstr>
      <vt:lpstr>Rationale for Choosing the Topic</vt:lpstr>
      <vt:lpstr>Research Problem (Purpose of the Study)</vt:lpstr>
      <vt:lpstr>Research Objectives</vt:lpstr>
      <vt:lpstr>Proposed Methodology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Topic </dc:title>
  <dc:creator>udit15</dc:creator>
  <cp:lastModifiedBy>udit15</cp:lastModifiedBy>
  <cp:revision>2</cp:revision>
  <dcterms:created xsi:type="dcterms:W3CDTF">2021-06-23T11:08:54Z</dcterms:created>
  <dcterms:modified xsi:type="dcterms:W3CDTF">2021-06-23T11:18:45Z</dcterms:modified>
</cp:coreProperties>
</file>